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</p:sldIdLst>
  <p:sldSz cx="7200900" cy="1033621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DD4D"/>
    <a:srgbClr val="FFCC00"/>
    <a:srgbClr val="3FFF3F"/>
    <a:srgbClr val="00FF00"/>
    <a:srgbClr val="00FF99"/>
    <a:srgbClr val="00CC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98" y="-72"/>
      </p:cViewPr>
      <p:guideLst>
        <p:guide orient="horz" pos="3256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2574925"/>
            <a:ext cx="72040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T0" fmla="*/ 0 w 21600"/>
              <a:gd name="T1" fmla="*/ 0 h 21600"/>
              <a:gd name="T2" fmla="*/ 2281238 w 21600"/>
              <a:gd name="T3" fmla="*/ 9066213 h 21600"/>
              <a:gd name="T4" fmla="*/ 0 w 21600"/>
              <a:gd name="T5" fmla="*/ 9066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206" tIns="50104" rIns="100206" bIns="50104"/>
          <a:lstStyle/>
          <a:p>
            <a:endParaRPr lang="th-T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160588" y="644525"/>
            <a:ext cx="5038725" cy="2297113"/>
          </a:xfrm>
        </p:spPr>
        <p:txBody>
          <a:bodyPr anchor="b"/>
          <a:lstStyle>
            <a:lvl1pPr>
              <a:lnSpc>
                <a:spcPct val="80000"/>
              </a:lnSpc>
              <a:defRPr sz="7200"/>
            </a:lvl1pPr>
          </a:lstStyle>
          <a:p>
            <a:pPr lvl="0"/>
            <a:r>
              <a:rPr lang="th-TH" noProof="0" smtClean="0"/>
              <a:t>คลิกเพื่อแก้ไขลักษณะต้นแบบชื่อเรื่อง</a:t>
            </a:r>
            <a:endParaRPr lang="en-US" noProof="0" smtClean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300413" y="2755900"/>
            <a:ext cx="3600450" cy="2641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th-TH" noProof="0" smtClean="0"/>
              <a:t>คลิกเพื่อแก้ไขลักษณะต้นแบบหัวข้อย่อย</a:t>
            </a:r>
            <a:endParaRPr lang="en-US" noProof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C68E63-2224-4BB1-BE73-E3FFD2C6A30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045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E7102-A0F3-4CB8-8465-8BFFAD547C9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157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1363" y="919163"/>
            <a:ext cx="1200150" cy="8269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0913" y="919163"/>
            <a:ext cx="3448050" cy="8269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BAF6B-9338-4193-8CDB-67A414C0E2F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877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8A046-F0EB-43B7-9362-70A8E053427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043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42100"/>
            <a:ext cx="6121400" cy="2052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325" y="4381500"/>
            <a:ext cx="6121400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57726-A557-401B-8DBC-961620572B7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204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09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FE239-E33F-4505-8847-9AD2539CF96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094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4338"/>
            <a:ext cx="6480175" cy="17224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363" y="2312988"/>
            <a:ext cx="3181350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363" y="3278188"/>
            <a:ext cx="3181350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0" y="2312988"/>
            <a:ext cx="3182938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0" y="3278188"/>
            <a:ext cx="3182938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D8326-5B18-4B12-A2A5-F30F78219D7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0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96A58-1DAB-49DC-9C0A-4DFBA858C77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230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E4255-FBE4-48BA-BB5F-80A32FA84CD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92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1163"/>
            <a:ext cx="2368550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4638" y="411163"/>
            <a:ext cx="4025900" cy="8821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363" y="2162175"/>
            <a:ext cx="2368550" cy="7070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70E65-40E6-429C-ABAB-4404990B1E9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47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288" y="7235825"/>
            <a:ext cx="43211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288" y="923925"/>
            <a:ext cx="4321175" cy="620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288" y="8089900"/>
            <a:ext cx="43211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6B8FA-85E2-45DF-8A20-8F6F18E8E9D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661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T0" fmla="*/ 0 w 21600"/>
              <a:gd name="T1" fmla="*/ 0 h 21600"/>
              <a:gd name="T2" fmla="*/ 2281238 w 21600"/>
              <a:gd name="T3" fmla="*/ 9066213 h 21600"/>
              <a:gd name="T4" fmla="*/ 0 w 21600"/>
              <a:gd name="T5" fmla="*/ 9066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206" tIns="50104" rIns="100206" bIns="50104"/>
          <a:lstStyle/>
          <a:p>
            <a:endParaRPr lang="th-TH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0913" y="919163"/>
            <a:ext cx="4800600" cy="172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20913" y="2986088"/>
            <a:ext cx="4800600" cy="620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en-US" smtClean="0"/>
          </a:p>
          <a:p>
            <a:pPr lvl="1"/>
            <a:r>
              <a:rPr lang="th-TH" smtClean="0"/>
              <a:t>ระดับที่สอง</a:t>
            </a:r>
            <a:endParaRPr lang="en-US" smtClean="0"/>
          </a:p>
          <a:p>
            <a:pPr lvl="2"/>
            <a:r>
              <a:rPr lang="th-TH" smtClean="0"/>
              <a:t>ระดับที่สาม</a:t>
            </a:r>
            <a:endParaRPr lang="en-US" smtClean="0"/>
          </a:p>
          <a:p>
            <a:pPr lvl="3"/>
            <a:r>
              <a:rPr lang="th-TH" smtClean="0"/>
              <a:t>ระดับที่สี่</a:t>
            </a:r>
            <a:endParaRPr lang="en-US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9713" y="9417050"/>
            <a:ext cx="15001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>
            <a:lvl1pPr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0988" y="9417050"/>
            <a:ext cx="22796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>
            <a:lvl1pPr algn="ctr"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21325" y="9417050"/>
            <a:ext cx="1500188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100902" tIns="50452" rIns="100902" bIns="50452" numCol="1" anchor="ctr" anchorCtr="0" compatLnSpc="1">
            <a:prstTxWarp prst="textNoShape">
              <a:avLst/>
            </a:prstTxWarp>
          </a:bodyPr>
          <a:lstStyle>
            <a:lvl1pPr algn="r"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C92D5ADF-D339-4917-B17D-EBBF1B7D611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2pPr>
      <a:lvl3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3pPr>
      <a:lvl4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4pPr>
      <a:lvl5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5pPr>
      <a:lvl6pPr marL="4572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6pPr>
      <a:lvl7pPr marL="9144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7pPr>
      <a:lvl8pPr marL="13716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8pPr>
      <a:lvl9pPr marL="18288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9pPr>
    </p:titleStyle>
    <p:bodyStyle>
      <a:lvl1pPr marL="376238" indent="-376238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14388" indent="-312738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800">
          <a:solidFill>
            <a:schemeClr val="tx1"/>
          </a:solidFill>
          <a:latin typeface="+mn-lt"/>
          <a:cs typeface="+mn-cs"/>
        </a:defRPr>
      </a:lvl2pPr>
      <a:lvl3pPr marL="125253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600">
          <a:solidFill>
            <a:schemeClr val="tx1"/>
          </a:solidFill>
          <a:latin typeface="+mn-lt"/>
          <a:cs typeface="+mn-cs"/>
        </a:defRPr>
      </a:lvl3pPr>
      <a:lvl4pPr marL="175418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200">
          <a:solidFill>
            <a:schemeClr val="tx1"/>
          </a:solidFill>
          <a:latin typeface="+mn-lt"/>
          <a:cs typeface="+mn-cs"/>
        </a:defRPr>
      </a:lvl4pPr>
      <a:lvl5pPr marL="2254250" indent="-252413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5pPr>
      <a:lvl6pPr marL="27114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6pPr>
      <a:lvl7pPr marL="31686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7pPr>
      <a:lvl8pPr marL="36258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8pPr>
      <a:lvl9pPr marL="40830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6"/>
          <p:cNvSpPr>
            <a:spLocks noChangeArrowheads="1"/>
          </p:cNvSpPr>
          <p:nvPr/>
        </p:nvSpPr>
        <p:spPr bwMode="auto">
          <a:xfrm>
            <a:off x="-239713" y="0"/>
            <a:ext cx="7200901" cy="108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206" tIns="50104" rIns="100206" bIns="0">
            <a:spAutoFit/>
          </a:bodyPr>
          <a:lstStyle/>
          <a:p>
            <a:pPr algn="just" defTabSz="1001713"/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algn="just" defTabSz="1001713" eaLnBrk="0" hangingPunct="0"/>
            <a:r>
              <a:rPr kumimoji="0" lang="en-US" sz="900">
                <a:cs typeface="Cordia New" pitchFamily="34" charset="-34"/>
              </a:rPr>
              <a:t> </a:t>
            </a:r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defTabSz="1001713" eaLnBrk="0" hangingPunct="0"/>
            <a:endParaRPr kumimoji="0" lang="en-US" sz="3100"/>
          </a:p>
        </p:txBody>
      </p:sp>
      <p:sp>
        <p:nvSpPr>
          <p:cNvPr id="3075" name="Rectangle 1223"/>
          <p:cNvSpPr>
            <a:spLocks noChangeArrowheads="1"/>
          </p:cNvSpPr>
          <p:nvPr/>
        </p:nvSpPr>
        <p:spPr bwMode="auto">
          <a:xfrm>
            <a:off x="-573088" y="12998450"/>
            <a:ext cx="7200901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206" tIns="50104" rIns="100206" bIns="50104">
            <a:spAutoFit/>
          </a:bodyPr>
          <a:lstStyle/>
          <a:p>
            <a:pPr defTabSz="1001713"/>
            <a:endParaRPr lang="th-TH"/>
          </a:p>
        </p:txBody>
      </p:sp>
      <p:sp>
        <p:nvSpPr>
          <p:cNvPr id="3076" name="Rectangle 1238"/>
          <p:cNvSpPr>
            <a:spLocks noChangeArrowheads="1"/>
          </p:cNvSpPr>
          <p:nvPr/>
        </p:nvSpPr>
        <p:spPr bwMode="auto">
          <a:xfrm>
            <a:off x="228600" y="457200"/>
            <a:ext cx="6654800" cy="1049338"/>
          </a:xfrm>
          <a:prstGeom prst="rect">
            <a:avLst/>
          </a:prstGeom>
          <a:solidFill>
            <a:srgbClr val="00CC99"/>
          </a:solidFill>
          <a:ln>
            <a:noFill/>
          </a:ln>
          <a:effectLst>
            <a:prstShdw prst="shdw17" dist="261817" dir="2345632">
              <a:schemeClr val="tx1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206" tIns="50104" rIns="100206" bIns="50104" anchor="ctr"/>
          <a:lstStyle/>
          <a:p>
            <a:pPr algn="ctr" defTabSz="1001713"/>
            <a:endParaRPr lang="en-US" sz="1000" b="1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3077" name="Picture 1231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645650"/>
            <a:ext cx="24669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8" name="Group 1289"/>
          <p:cNvGrpSpPr>
            <a:grpSpLocks/>
          </p:cNvGrpSpPr>
          <p:nvPr/>
        </p:nvGrpSpPr>
        <p:grpSpPr bwMode="auto">
          <a:xfrm>
            <a:off x="363538" y="55563"/>
            <a:ext cx="6164262" cy="787400"/>
            <a:chOff x="229" y="35"/>
            <a:chExt cx="3883" cy="496"/>
          </a:xfrm>
        </p:grpSpPr>
        <p:sp>
          <p:nvSpPr>
            <p:cNvPr id="3080" name="Line 1247"/>
            <p:cNvSpPr>
              <a:spLocks noChangeShapeType="1"/>
            </p:cNvSpPr>
            <p:nvPr/>
          </p:nvSpPr>
          <p:spPr bwMode="auto">
            <a:xfrm flipV="1">
              <a:off x="736" y="153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1" name="Line 1248"/>
            <p:cNvSpPr>
              <a:spLocks noChangeShapeType="1"/>
            </p:cNvSpPr>
            <p:nvPr/>
          </p:nvSpPr>
          <p:spPr bwMode="auto">
            <a:xfrm flipV="1">
              <a:off x="736" y="292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2" name="Line 1249"/>
            <p:cNvSpPr>
              <a:spLocks noChangeShapeType="1"/>
            </p:cNvSpPr>
            <p:nvPr/>
          </p:nvSpPr>
          <p:spPr bwMode="auto">
            <a:xfrm flipV="1">
              <a:off x="736" y="246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3" name="Line 1250"/>
            <p:cNvSpPr>
              <a:spLocks noChangeShapeType="1"/>
            </p:cNvSpPr>
            <p:nvPr/>
          </p:nvSpPr>
          <p:spPr bwMode="auto">
            <a:xfrm flipV="1">
              <a:off x="736" y="386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pic>
          <p:nvPicPr>
            <p:cNvPr id="3084" name="Picture 6" descr="chula-lon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" y="35"/>
              <a:ext cx="395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9" name="Text Box 1282"/>
          <p:cNvSpPr txBox="1">
            <a:spLocks noChangeAspect="1" noChangeArrowheads="1"/>
          </p:cNvSpPr>
          <p:nvPr/>
        </p:nvSpPr>
        <p:spPr bwMode="auto">
          <a:xfrm>
            <a:off x="990600" y="457200"/>
            <a:ext cx="5562600" cy="163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600" b="1">
                <a:latin typeface="Century Gothic" pitchFamily="34" charset="0"/>
              </a:rPr>
              <a:t>(ตัวอย่าง) </a:t>
            </a:r>
            <a:r>
              <a:rPr lang="en-US" sz="1600" b="1">
                <a:latin typeface="Century Gothic" pitchFamily="34" charset="0"/>
                <a:cs typeface="Times New Roman" pitchFamily="18" charset="0"/>
              </a:rPr>
              <a:t>Hydrodynamics of Mixed Feed</a:t>
            </a:r>
            <a:endParaRPr lang="en-US" sz="1600" b="1">
              <a:latin typeface="Century Gothic" pitchFamily="34" charset="0"/>
              <a:cs typeface="Cordia New" pitchFamily="34" charset="-34"/>
            </a:endParaRPr>
          </a:p>
          <a:p>
            <a:pPr algn="ctr" eaLnBrk="1" hangingPunct="1"/>
            <a:r>
              <a:rPr lang="en-US" sz="1600" b="1">
                <a:latin typeface="Century Gothic" pitchFamily="34" charset="0"/>
                <a:cs typeface="Times New Roman" pitchFamily="18" charset="0"/>
              </a:rPr>
              <a:t>in Circulating Fluidized Bed</a:t>
            </a:r>
            <a:endParaRPr lang="en-US" sz="1600" b="1">
              <a:latin typeface="Century Gothic" pitchFamily="34" charset="0"/>
              <a:cs typeface="Cordia New" pitchFamily="34" charset="-34"/>
            </a:endParaRPr>
          </a:p>
          <a:p>
            <a:pPr algn="ctr" eaLnBrk="1" hangingPunct="1"/>
            <a:r>
              <a:rPr lang="en-US" sz="1000" b="1">
                <a:latin typeface="Century Gothic" pitchFamily="34" charset="0"/>
                <a:cs typeface="Cordia New" pitchFamily="34" charset="-34"/>
              </a:rPr>
              <a:t>S. Suaysa-ard, S. Nitivattananon</a:t>
            </a:r>
            <a:endParaRPr lang="en-US" sz="1000" b="1">
              <a:latin typeface="Century Gothic" pitchFamily="34" charset="0"/>
              <a:cs typeface="Times New Roman" pitchFamily="18" charset="0"/>
            </a:endParaRPr>
          </a:p>
          <a:p>
            <a:pPr algn="ctr" eaLnBrk="1" hangingPunct="1"/>
            <a:r>
              <a:rPr lang="en-US" sz="1000" b="1">
                <a:latin typeface="Century Gothic" pitchFamily="34" charset="0"/>
                <a:cs typeface="Cordia New" pitchFamily="34" charset="-34"/>
              </a:rPr>
              <a:t>Fuels Research Center, Department of Chemical Technology, Chulalongkorn University,</a:t>
            </a:r>
            <a:endParaRPr lang="en-US" sz="1000" b="1">
              <a:latin typeface="Century Gothic" pitchFamily="34" charset="0"/>
            </a:endParaRPr>
          </a:p>
          <a:p>
            <a:pPr algn="ctr" eaLnBrk="1" hangingPunct="1"/>
            <a:r>
              <a:rPr lang="en-US" sz="1000" b="1">
                <a:latin typeface="Century Gothic" pitchFamily="34" charset="0"/>
              </a:rPr>
              <a:t>Bangkok 10330, THAILAND  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D">
  <a:themeElements>
    <a:clrScheme name="PosterD 3">
      <a:dk1>
        <a:srgbClr val="000000"/>
      </a:dk1>
      <a:lt1>
        <a:srgbClr val="FFFFFF"/>
      </a:lt1>
      <a:dk2>
        <a:srgbClr val="000000"/>
      </a:dk2>
      <a:lt2>
        <a:srgbClr val="CBCBCB"/>
      </a:lt2>
      <a:accent1>
        <a:srgbClr val="C0C0C0"/>
      </a:accent1>
      <a:accent2>
        <a:srgbClr val="DDDDDD"/>
      </a:accent2>
      <a:accent3>
        <a:srgbClr val="FFFFFF"/>
      </a:accent3>
      <a:accent4>
        <a:srgbClr val="000000"/>
      </a:accent4>
      <a:accent5>
        <a:srgbClr val="DCDCDC"/>
      </a:accent5>
      <a:accent6>
        <a:srgbClr val="C8C8C8"/>
      </a:accent6>
      <a:hlink>
        <a:srgbClr val="5F5F5F"/>
      </a:hlink>
      <a:folHlink>
        <a:srgbClr val="DDDDDD"/>
      </a:folHlink>
    </a:clrScheme>
    <a:fontScheme name="PosterD">
      <a:majorFont>
        <a:latin typeface="Arial Narrow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lnDef>
  </a:objectDefaults>
  <a:extraClrSchemeLst>
    <a:extraClrScheme>
      <a:clrScheme name="PosterD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D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D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PosterD</Template>
  <TotalTime>144</TotalTime>
  <Words>34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Times New Roman</vt:lpstr>
      <vt:lpstr>Angsana New</vt:lpstr>
      <vt:lpstr>Arial</vt:lpstr>
      <vt:lpstr>Arial Narrow</vt:lpstr>
      <vt:lpstr>Wingdings</vt:lpstr>
      <vt:lpstr>Calibri</vt:lpstr>
      <vt:lpstr>Cordia New</vt:lpstr>
      <vt:lpstr>Century Gothic</vt:lpstr>
      <vt:lpstr>PosterD</vt:lpstr>
      <vt:lpstr>PowerPoint Presentation</vt:lpstr>
    </vt:vector>
  </TitlesOfParts>
  <Company>Chulalongkorn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aungsutorn_m</dc:creator>
  <cp:lastModifiedBy>Prapan</cp:lastModifiedBy>
  <cp:revision>26</cp:revision>
  <dcterms:created xsi:type="dcterms:W3CDTF">2005-03-07T09:23:18Z</dcterms:created>
  <dcterms:modified xsi:type="dcterms:W3CDTF">2012-04-11T05:00:34Z</dcterms:modified>
</cp:coreProperties>
</file>