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</p:sldIdLst>
  <p:sldSz cx="7200900" cy="1033621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DD4D"/>
    <a:srgbClr val="FFCC00"/>
    <a:srgbClr val="232D00"/>
    <a:srgbClr val="004800"/>
    <a:srgbClr val="4F79FF"/>
    <a:srgbClr val="99C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202" y="-24"/>
      </p:cViewPr>
      <p:guideLst>
        <p:guide orient="horz" pos="3256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2574925"/>
            <a:ext cx="72040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1270000"/>
            <a:ext cx="2281238" cy="9066213"/>
          </a:xfrm>
          <a:custGeom>
            <a:avLst/>
            <a:gdLst>
              <a:gd name="T0" fmla="*/ 0 w 21600"/>
              <a:gd name="T1" fmla="*/ 0 h 21600"/>
              <a:gd name="T2" fmla="*/ 2281238 w 21600"/>
              <a:gd name="T3" fmla="*/ 9066213 h 21600"/>
              <a:gd name="T4" fmla="*/ 0 w 21600"/>
              <a:gd name="T5" fmla="*/ 906621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0206" tIns="50104" rIns="100206" bIns="50104"/>
          <a:lstStyle/>
          <a:p>
            <a:endParaRPr lang="th-TH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160588" y="644525"/>
            <a:ext cx="5038725" cy="2297113"/>
          </a:xfrm>
        </p:spPr>
        <p:txBody>
          <a:bodyPr anchor="b"/>
          <a:lstStyle>
            <a:lvl1pPr>
              <a:lnSpc>
                <a:spcPct val="80000"/>
              </a:lnSpc>
              <a:defRPr sz="7200"/>
            </a:lvl1pPr>
          </a:lstStyle>
          <a:p>
            <a:pPr lvl="0"/>
            <a:r>
              <a:rPr lang="th-TH" noProof="0" smtClean="0"/>
              <a:t>คลิกเพื่อแก้ไขลักษณะต้นแบบชื่อเรื่อง</a:t>
            </a:r>
            <a:endParaRPr lang="en-US" noProof="0" smtClean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300413" y="2755900"/>
            <a:ext cx="3600450" cy="2641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th-TH" noProof="0" smtClean="0"/>
              <a:t>คลิกเพื่อแก้ไขลักษณะต้นแบบหัวข้อย่อย</a:t>
            </a:r>
            <a:endParaRPr lang="en-US" noProof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D72EDF-E942-4BBA-A45D-1BC5AF8CEDE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3347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AE596-4F8B-40FB-9472-CDA293B6B13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8908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1363" y="919163"/>
            <a:ext cx="1200150" cy="8269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0913" y="919163"/>
            <a:ext cx="3448050" cy="8269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0646F-E003-44F5-8914-67078B1730A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180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D59F0-F1F4-4667-A3BD-1FBE0F8A27D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962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42100"/>
            <a:ext cx="6121400" cy="2052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325" y="4381500"/>
            <a:ext cx="6121400" cy="226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7CF35-4AD8-43C8-B3E7-16917F7E55E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149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0913" y="2986088"/>
            <a:ext cx="2324100" cy="6202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413" y="2986088"/>
            <a:ext cx="2324100" cy="6202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1A2E6-4FC5-457D-8F66-859254DD180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8808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63" y="414338"/>
            <a:ext cx="6480175" cy="17224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363" y="2312988"/>
            <a:ext cx="3181350" cy="965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363" y="3278188"/>
            <a:ext cx="3181350" cy="59547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600" y="2312988"/>
            <a:ext cx="3182938" cy="965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600" y="3278188"/>
            <a:ext cx="3182938" cy="59547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1F287-1A80-4E41-B6BC-9CF9F2D912A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6856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EE66A-58A4-48DD-983A-5D69A3551CB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942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33DEA-02F3-408D-B42D-70AB3BEBFA0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3954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63" y="411163"/>
            <a:ext cx="2368550" cy="17510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4638" y="411163"/>
            <a:ext cx="4025900" cy="88217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363" y="2162175"/>
            <a:ext cx="2368550" cy="7070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27AA5-9C02-4B63-BD6D-6914B76C98C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09740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288" y="7235825"/>
            <a:ext cx="4321175" cy="854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288" y="923925"/>
            <a:ext cx="4321175" cy="6200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288" y="8089900"/>
            <a:ext cx="4321175" cy="121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1215A-9C30-44E5-A48A-55DE216F6C5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9633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1270000"/>
            <a:ext cx="2281238" cy="9066213"/>
          </a:xfrm>
          <a:custGeom>
            <a:avLst/>
            <a:gdLst>
              <a:gd name="T0" fmla="*/ 0 w 21600"/>
              <a:gd name="T1" fmla="*/ 0 h 21600"/>
              <a:gd name="T2" fmla="*/ 2281238 w 21600"/>
              <a:gd name="T3" fmla="*/ 9066213 h 21600"/>
              <a:gd name="T4" fmla="*/ 0 w 21600"/>
              <a:gd name="T5" fmla="*/ 906621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0206" tIns="50104" rIns="100206" bIns="50104"/>
          <a:lstStyle/>
          <a:p>
            <a:endParaRPr lang="th-TH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0913" y="919163"/>
            <a:ext cx="4800600" cy="172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00902" tIns="50452" rIns="100902" bIns="504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20913" y="2986088"/>
            <a:ext cx="4800600" cy="620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00902" tIns="50452" rIns="100902" bIns="504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en-US" smtClean="0"/>
          </a:p>
          <a:p>
            <a:pPr lvl="1"/>
            <a:r>
              <a:rPr lang="th-TH" smtClean="0"/>
              <a:t>ระดับที่สอง</a:t>
            </a:r>
            <a:endParaRPr lang="en-US" smtClean="0"/>
          </a:p>
          <a:p>
            <a:pPr lvl="2"/>
            <a:r>
              <a:rPr lang="th-TH" smtClean="0"/>
              <a:t>ระดับที่สาม</a:t>
            </a:r>
            <a:endParaRPr lang="en-US" smtClean="0"/>
          </a:p>
          <a:p>
            <a:pPr lvl="3"/>
            <a:r>
              <a:rPr lang="th-TH" smtClean="0"/>
              <a:t>ระดับที่สี่</a:t>
            </a:r>
            <a:endParaRPr lang="en-US" smtClean="0"/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9713" y="9417050"/>
            <a:ext cx="150018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00902" tIns="50452" rIns="100902" bIns="50452" numCol="1" anchor="ctr" anchorCtr="0" compatLnSpc="1">
            <a:prstTxWarp prst="textNoShape">
              <a:avLst/>
            </a:prstTxWarp>
          </a:bodyPr>
          <a:lstStyle>
            <a:lvl1pPr defTabSz="1001713">
              <a:defRPr kumimoji="0" sz="1500" smtClean="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20988" y="9417050"/>
            <a:ext cx="22796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00902" tIns="50452" rIns="100902" bIns="50452" numCol="1" anchor="ctr" anchorCtr="0" compatLnSpc="1">
            <a:prstTxWarp prst="textNoShape">
              <a:avLst/>
            </a:prstTxWarp>
          </a:bodyPr>
          <a:lstStyle>
            <a:lvl1pPr algn="ctr" defTabSz="1001713">
              <a:defRPr kumimoji="0" sz="1500" smtClean="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21325" y="9417050"/>
            <a:ext cx="1500188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100902" tIns="50452" rIns="100902" bIns="50452" numCol="1" anchor="ctr" anchorCtr="0" compatLnSpc="1">
            <a:prstTxWarp prst="textNoShape">
              <a:avLst/>
            </a:prstTxWarp>
          </a:bodyPr>
          <a:lstStyle>
            <a:lvl1pPr algn="r" defTabSz="1001713">
              <a:defRPr kumimoji="0" sz="1500" smtClean="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3D1D4797-3394-404F-B77A-670CCDDB603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2pPr>
      <a:lvl3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3pPr>
      <a:lvl4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4pPr>
      <a:lvl5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5pPr>
      <a:lvl6pPr marL="4572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6pPr>
      <a:lvl7pPr marL="9144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7pPr>
      <a:lvl8pPr marL="13716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8pPr>
      <a:lvl9pPr marL="18288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9pPr>
    </p:titleStyle>
    <p:bodyStyle>
      <a:lvl1pPr marL="376238" indent="-376238" algn="l" defTabSz="10017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814388" indent="-312738" algn="l" defTabSz="10017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800">
          <a:solidFill>
            <a:schemeClr val="tx1"/>
          </a:solidFill>
          <a:latin typeface="+mn-lt"/>
          <a:cs typeface="+mn-cs"/>
        </a:defRPr>
      </a:lvl2pPr>
      <a:lvl3pPr marL="1252538" indent="-250825" algn="l" defTabSz="10017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«"/>
        <a:defRPr sz="2600">
          <a:solidFill>
            <a:schemeClr val="tx1"/>
          </a:solidFill>
          <a:latin typeface="+mn-lt"/>
          <a:cs typeface="+mn-cs"/>
        </a:defRPr>
      </a:lvl3pPr>
      <a:lvl4pPr marL="1754188" indent="-250825" algn="l" defTabSz="10017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200">
          <a:solidFill>
            <a:schemeClr val="tx1"/>
          </a:solidFill>
          <a:latin typeface="+mn-lt"/>
          <a:cs typeface="+mn-cs"/>
        </a:defRPr>
      </a:lvl4pPr>
      <a:lvl5pPr marL="2254250" indent="-252413" algn="l" defTabSz="10017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5pPr>
      <a:lvl6pPr marL="27114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6pPr>
      <a:lvl7pPr marL="31686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7pPr>
      <a:lvl8pPr marL="36258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8pPr>
      <a:lvl9pPr marL="40830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36"/>
          <p:cNvSpPr>
            <a:spLocks noChangeArrowheads="1"/>
          </p:cNvSpPr>
          <p:nvPr/>
        </p:nvSpPr>
        <p:spPr bwMode="auto">
          <a:xfrm>
            <a:off x="-239713" y="0"/>
            <a:ext cx="7200901" cy="1087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206" tIns="50104" rIns="100206" bIns="0">
            <a:spAutoFit/>
          </a:bodyPr>
          <a:lstStyle/>
          <a:p>
            <a:pPr algn="just" defTabSz="1001713"/>
            <a:endParaRPr kumimoji="0" lang="en-US" sz="2800" b="1">
              <a:latin typeface="Cordia New" pitchFamily="34" charset="-34"/>
              <a:cs typeface="Cordia New" pitchFamily="34" charset="-34"/>
            </a:endParaRPr>
          </a:p>
          <a:p>
            <a:pPr algn="just" defTabSz="1001713" eaLnBrk="0" hangingPunct="0"/>
            <a:r>
              <a:rPr kumimoji="0" lang="en-US" sz="900">
                <a:cs typeface="Cordia New" pitchFamily="34" charset="-34"/>
              </a:rPr>
              <a:t> </a:t>
            </a:r>
            <a:endParaRPr kumimoji="0" lang="en-US" sz="2800" b="1">
              <a:latin typeface="Cordia New" pitchFamily="34" charset="-34"/>
              <a:cs typeface="Cordia New" pitchFamily="34" charset="-34"/>
            </a:endParaRPr>
          </a:p>
          <a:p>
            <a:pPr defTabSz="1001713" eaLnBrk="0" hangingPunct="0"/>
            <a:endParaRPr kumimoji="0" lang="en-US" sz="3100"/>
          </a:p>
        </p:txBody>
      </p:sp>
      <p:sp>
        <p:nvSpPr>
          <p:cNvPr id="3075" name="Rectangle 1223"/>
          <p:cNvSpPr>
            <a:spLocks noChangeArrowheads="1"/>
          </p:cNvSpPr>
          <p:nvPr/>
        </p:nvSpPr>
        <p:spPr bwMode="auto">
          <a:xfrm>
            <a:off x="-573088" y="12998450"/>
            <a:ext cx="7200901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206" tIns="50104" rIns="100206" bIns="50104">
            <a:spAutoFit/>
          </a:bodyPr>
          <a:lstStyle/>
          <a:p>
            <a:pPr defTabSz="1001713"/>
            <a:endParaRPr lang="th-TH"/>
          </a:p>
        </p:txBody>
      </p:sp>
      <p:sp>
        <p:nvSpPr>
          <p:cNvPr id="3076" name="Rectangle 1238"/>
          <p:cNvSpPr>
            <a:spLocks noChangeArrowheads="1"/>
          </p:cNvSpPr>
          <p:nvPr/>
        </p:nvSpPr>
        <p:spPr bwMode="auto">
          <a:xfrm>
            <a:off x="228600" y="457200"/>
            <a:ext cx="6654800" cy="1049338"/>
          </a:xfrm>
          <a:prstGeom prst="rect">
            <a:avLst/>
          </a:prstGeom>
          <a:solidFill>
            <a:srgbClr val="4F79FF"/>
          </a:solidFill>
          <a:ln>
            <a:noFill/>
          </a:ln>
          <a:effectLst>
            <a:prstShdw prst="shdw17" dist="261817" dir="2345632">
              <a:schemeClr val="tx1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0206" tIns="50104" rIns="100206" bIns="50104" anchor="ctr"/>
          <a:lstStyle/>
          <a:p>
            <a:pPr algn="ctr" defTabSz="1001713"/>
            <a:endParaRPr lang="en-US" sz="1000" b="1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3077" name="Picture 1231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645650"/>
            <a:ext cx="24669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8" name="Group 1280"/>
          <p:cNvGrpSpPr>
            <a:grpSpLocks/>
          </p:cNvGrpSpPr>
          <p:nvPr/>
        </p:nvGrpSpPr>
        <p:grpSpPr bwMode="auto">
          <a:xfrm>
            <a:off x="363538" y="55563"/>
            <a:ext cx="6164262" cy="787400"/>
            <a:chOff x="229" y="35"/>
            <a:chExt cx="3883" cy="496"/>
          </a:xfrm>
        </p:grpSpPr>
        <p:sp>
          <p:nvSpPr>
            <p:cNvPr id="3080" name="Line 1247"/>
            <p:cNvSpPr>
              <a:spLocks noChangeShapeType="1"/>
            </p:cNvSpPr>
            <p:nvPr/>
          </p:nvSpPr>
          <p:spPr bwMode="auto">
            <a:xfrm flipV="1">
              <a:off x="736" y="153"/>
              <a:ext cx="3376" cy="0"/>
            </a:xfrm>
            <a:prstGeom prst="line">
              <a:avLst/>
            </a:prstGeom>
            <a:noFill/>
            <a:ln w="1905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081" name="Line 1248"/>
            <p:cNvSpPr>
              <a:spLocks noChangeShapeType="1"/>
            </p:cNvSpPr>
            <p:nvPr/>
          </p:nvSpPr>
          <p:spPr bwMode="auto">
            <a:xfrm flipV="1">
              <a:off x="736" y="292"/>
              <a:ext cx="3376" cy="0"/>
            </a:xfrm>
            <a:prstGeom prst="line">
              <a:avLst/>
            </a:prstGeom>
            <a:noFill/>
            <a:ln w="1905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082" name="Line 1249"/>
            <p:cNvSpPr>
              <a:spLocks noChangeShapeType="1"/>
            </p:cNvSpPr>
            <p:nvPr/>
          </p:nvSpPr>
          <p:spPr bwMode="auto">
            <a:xfrm flipV="1">
              <a:off x="736" y="246"/>
              <a:ext cx="3376" cy="0"/>
            </a:xfrm>
            <a:prstGeom prst="line">
              <a:avLst/>
            </a:prstGeom>
            <a:noFill/>
            <a:ln w="1905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083" name="Line 1250"/>
            <p:cNvSpPr>
              <a:spLocks noChangeShapeType="1"/>
            </p:cNvSpPr>
            <p:nvPr/>
          </p:nvSpPr>
          <p:spPr bwMode="auto">
            <a:xfrm flipV="1">
              <a:off x="736" y="386"/>
              <a:ext cx="3376" cy="0"/>
            </a:xfrm>
            <a:prstGeom prst="line">
              <a:avLst/>
            </a:prstGeom>
            <a:noFill/>
            <a:ln w="1905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pic>
          <p:nvPicPr>
            <p:cNvPr id="3084" name="Picture 6" descr="chula-lone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" y="35"/>
              <a:ext cx="395" cy="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9" name="Text Box 1253"/>
          <p:cNvSpPr txBox="1">
            <a:spLocks noChangeAspect="1" noChangeArrowheads="1"/>
          </p:cNvSpPr>
          <p:nvPr/>
        </p:nvSpPr>
        <p:spPr bwMode="auto">
          <a:xfrm>
            <a:off x="990600" y="457200"/>
            <a:ext cx="5562600" cy="163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1600" b="1">
                <a:latin typeface="Century Gothic" pitchFamily="34" charset="0"/>
              </a:rPr>
              <a:t>(ตัวอย่าง)</a:t>
            </a:r>
            <a:r>
              <a:rPr lang="en-US" sz="1600" b="1">
                <a:latin typeface="Century Gothic" pitchFamily="34" charset="0"/>
                <a:cs typeface="Times New Roman" pitchFamily="18" charset="0"/>
              </a:rPr>
              <a:t>Hydrodynamics of Mixed Feed</a:t>
            </a:r>
            <a:endParaRPr lang="en-US" sz="1600" b="1">
              <a:latin typeface="Century Gothic" pitchFamily="34" charset="0"/>
              <a:cs typeface="Cordia New" pitchFamily="34" charset="-34"/>
            </a:endParaRPr>
          </a:p>
          <a:p>
            <a:pPr algn="ctr" eaLnBrk="1" hangingPunct="1"/>
            <a:r>
              <a:rPr lang="en-US" sz="1600" b="1">
                <a:latin typeface="Century Gothic" pitchFamily="34" charset="0"/>
                <a:cs typeface="Times New Roman" pitchFamily="18" charset="0"/>
              </a:rPr>
              <a:t>in Circulating Fluidized Bed</a:t>
            </a:r>
            <a:endParaRPr lang="en-US" sz="1600" b="1">
              <a:latin typeface="Century Gothic" pitchFamily="34" charset="0"/>
              <a:cs typeface="Cordia New" pitchFamily="34" charset="-34"/>
            </a:endParaRPr>
          </a:p>
          <a:p>
            <a:pPr algn="ctr" eaLnBrk="1" hangingPunct="1"/>
            <a:r>
              <a:rPr lang="en-US" sz="1000" b="1">
                <a:latin typeface="Century Gothic" pitchFamily="34" charset="0"/>
                <a:cs typeface="Cordia New" pitchFamily="34" charset="-34"/>
              </a:rPr>
              <a:t>S. Suaysa-ard, S. Nitivattananon</a:t>
            </a:r>
            <a:endParaRPr lang="en-US" sz="1000" b="1">
              <a:latin typeface="Century Gothic" pitchFamily="34" charset="0"/>
              <a:cs typeface="Times New Roman" pitchFamily="18" charset="0"/>
            </a:endParaRPr>
          </a:p>
          <a:p>
            <a:pPr algn="ctr" eaLnBrk="1" hangingPunct="1"/>
            <a:r>
              <a:rPr lang="en-US" sz="1000" b="1">
                <a:latin typeface="Century Gothic" pitchFamily="34" charset="0"/>
                <a:cs typeface="Cordia New" pitchFamily="34" charset="-34"/>
              </a:rPr>
              <a:t>Fuels Research Center, Department of Chemical Technology, Chulalongkorn University,</a:t>
            </a:r>
            <a:endParaRPr lang="en-US" sz="1000" b="1">
              <a:latin typeface="Century Gothic" pitchFamily="34" charset="0"/>
            </a:endParaRPr>
          </a:p>
          <a:p>
            <a:pPr algn="ctr" eaLnBrk="1" hangingPunct="1"/>
            <a:r>
              <a:rPr lang="en-US" sz="1000" b="1">
                <a:latin typeface="Century Gothic" pitchFamily="34" charset="0"/>
              </a:rPr>
              <a:t>Bangkok 10330, THAILAND  </a:t>
            </a:r>
          </a:p>
          <a:p>
            <a:pPr eaLnBrk="1" hangingPunct="1">
              <a:spcBef>
                <a:spcPct val="50000"/>
              </a:spcBef>
            </a:pPr>
            <a:endParaRPr lang="en-US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D">
  <a:themeElements>
    <a:clrScheme name="PosterD 3">
      <a:dk1>
        <a:srgbClr val="000000"/>
      </a:dk1>
      <a:lt1>
        <a:srgbClr val="FFFFFF"/>
      </a:lt1>
      <a:dk2>
        <a:srgbClr val="000000"/>
      </a:dk2>
      <a:lt2>
        <a:srgbClr val="CBCBCB"/>
      </a:lt2>
      <a:accent1>
        <a:srgbClr val="C0C0C0"/>
      </a:accent1>
      <a:accent2>
        <a:srgbClr val="DDDDDD"/>
      </a:accent2>
      <a:accent3>
        <a:srgbClr val="FFFFFF"/>
      </a:accent3>
      <a:accent4>
        <a:srgbClr val="000000"/>
      </a:accent4>
      <a:accent5>
        <a:srgbClr val="DCDCDC"/>
      </a:accent5>
      <a:accent6>
        <a:srgbClr val="C8C8C8"/>
      </a:accent6>
      <a:hlink>
        <a:srgbClr val="5F5F5F"/>
      </a:hlink>
      <a:folHlink>
        <a:srgbClr val="DDDDDD"/>
      </a:folHlink>
    </a:clrScheme>
    <a:fontScheme name="PosterD">
      <a:majorFont>
        <a:latin typeface="Arial Narrow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1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h-T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1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h-T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ngsana New" pitchFamily="18" charset="-34"/>
          </a:defRPr>
        </a:defPPr>
      </a:lstStyle>
    </a:lnDef>
  </a:objectDefaults>
  <a:extraClrSchemeLst>
    <a:extraClrScheme>
      <a:clrScheme name="PosterD 1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777777"/>
        </a:accent1>
        <a:accent2>
          <a:srgbClr val="0033CC"/>
        </a:accent2>
        <a:accent3>
          <a:srgbClr val="AAAAAA"/>
        </a:accent3>
        <a:accent4>
          <a:srgbClr val="DADADA"/>
        </a:accent4>
        <a:accent5>
          <a:srgbClr val="BDBDBD"/>
        </a:accent5>
        <a:accent6>
          <a:srgbClr val="002DB9"/>
        </a:accent6>
        <a:hlink>
          <a:srgbClr val="800000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D 2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D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PosterD</Template>
  <TotalTime>149</TotalTime>
  <Words>34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Times New Roman</vt:lpstr>
      <vt:lpstr>Angsana New</vt:lpstr>
      <vt:lpstr>Arial</vt:lpstr>
      <vt:lpstr>Arial Narrow</vt:lpstr>
      <vt:lpstr>Wingdings</vt:lpstr>
      <vt:lpstr>Calibri</vt:lpstr>
      <vt:lpstr>Cordia New</vt:lpstr>
      <vt:lpstr>Century Gothic</vt:lpstr>
      <vt:lpstr>PosterD</vt:lpstr>
      <vt:lpstr>PowerPoint Presentation</vt:lpstr>
    </vt:vector>
  </TitlesOfParts>
  <Company>Chulalongkorn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aungsutorn_m</dc:creator>
  <cp:lastModifiedBy>Prapan</cp:lastModifiedBy>
  <cp:revision>26</cp:revision>
  <dcterms:created xsi:type="dcterms:W3CDTF">2005-03-07T09:23:18Z</dcterms:created>
  <dcterms:modified xsi:type="dcterms:W3CDTF">2012-04-11T05:00:10Z</dcterms:modified>
</cp:coreProperties>
</file>