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3"/>
  </p:handoutMasterIdLst>
  <p:sldIdLst>
    <p:sldId id="256" r:id="rId2"/>
  </p:sldIdLst>
  <p:sldSz cx="7200900" cy="1033621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umimoji="1" sz="2600" kern="1200">
        <a:solidFill>
          <a:schemeClr val="tx1"/>
        </a:solidFill>
        <a:latin typeface="Times New Roman" pitchFamily="18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DD4D"/>
    <a:srgbClr val="FFCC00"/>
    <a:srgbClr val="232D00"/>
    <a:srgbClr val="004800"/>
    <a:srgbClr val="006A00"/>
    <a:srgbClr val="0033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202" y="-72"/>
      </p:cViewPr>
      <p:guideLst>
        <p:guide orient="horz" pos="3256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2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2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842E879-D415-4CB1-9A44-29206E76193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3207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2574925"/>
            <a:ext cx="72040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T0" fmla="*/ 0 w 21600"/>
              <a:gd name="T1" fmla="*/ 0 h 21600"/>
              <a:gd name="T2" fmla="*/ 2281238 w 21600"/>
              <a:gd name="T3" fmla="*/ 9066213 h 21600"/>
              <a:gd name="T4" fmla="*/ 0 w 21600"/>
              <a:gd name="T5" fmla="*/ 9066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173" tIns="50088" rIns="100173" bIns="50088"/>
          <a:lstStyle/>
          <a:p>
            <a:endParaRPr lang="th-T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160588" y="644525"/>
            <a:ext cx="5038725" cy="2297113"/>
          </a:xfrm>
        </p:spPr>
        <p:txBody>
          <a:bodyPr anchor="b"/>
          <a:lstStyle>
            <a:lvl1pPr>
              <a:lnSpc>
                <a:spcPct val="80000"/>
              </a:lnSpc>
              <a:defRPr sz="7200"/>
            </a:lvl1pPr>
          </a:lstStyle>
          <a:p>
            <a:pPr lvl="0"/>
            <a:r>
              <a:rPr lang="th-TH" noProof="0" smtClean="0"/>
              <a:t>คลิกเพื่อแก้ไขลักษณะต้นแบบชื่อเรื่อง</a:t>
            </a:r>
            <a:endParaRPr lang="en-US" noProof="0" smtClean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300413" y="2755900"/>
            <a:ext cx="3600450" cy="2641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pPr lvl="0"/>
            <a:r>
              <a:rPr lang="th-TH" noProof="0" smtClean="0"/>
              <a:t>คลิกเพื่อแก้ไขลักษณะต้นแบบหัวข้อย่อย</a:t>
            </a:r>
            <a:endParaRPr lang="en-US" noProof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721D38-57D8-41D4-B14C-913C5CAA3A1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621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0DDBD-EAB2-4480-A394-003AE4385AB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952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1363" y="919163"/>
            <a:ext cx="1200150" cy="8269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0913" y="919163"/>
            <a:ext cx="3448050" cy="8269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DB903-68B3-48A1-A855-0D6BAC500EC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524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16096-1A02-4486-B26C-750B5679EE1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985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42100"/>
            <a:ext cx="6121400" cy="2052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325" y="4381500"/>
            <a:ext cx="6121400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A084B-E341-4DF1-B2C6-61501DA1BED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659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09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2986088"/>
            <a:ext cx="2324100" cy="6202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1A4E0-9DD0-4031-8B86-0631AA3A530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511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4338"/>
            <a:ext cx="6480175" cy="17224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363" y="2312988"/>
            <a:ext cx="3181350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363" y="3278188"/>
            <a:ext cx="3181350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0" y="2312988"/>
            <a:ext cx="3182938" cy="965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0" y="3278188"/>
            <a:ext cx="3182938" cy="59547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239E-28DF-4074-B769-795EBDAE8CE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8693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77D13-4DDA-4201-975B-AE56DCC280A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603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0142E-B28A-4B96-ABA9-A97B4F7D278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45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11163"/>
            <a:ext cx="2368550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4638" y="411163"/>
            <a:ext cx="4025900" cy="88217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363" y="2162175"/>
            <a:ext cx="2368550" cy="7070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C9D35-EFD3-49AB-B2DB-C099E315771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7752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288" y="7235825"/>
            <a:ext cx="43211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288" y="923925"/>
            <a:ext cx="4321175" cy="620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288" y="8089900"/>
            <a:ext cx="43211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0E462-5E89-480E-AC6A-40DEB1C200D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383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1270000"/>
            <a:ext cx="2281238" cy="9066213"/>
          </a:xfrm>
          <a:custGeom>
            <a:avLst/>
            <a:gdLst>
              <a:gd name="T0" fmla="*/ 0 w 21600"/>
              <a:gd name="T1" fmla="*/ 0 h 21600"/>
              <a:gd name="T2" fmla="*/ 2281238 w 21600"/>
              <a:gd name="T3" fmla="*/ 9066213 h 21600"/>
              <a:gd name="T4" fmla="*/ 0 w 21600"/>
              <a:gd name="T5" fmla="*/ 90662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173" tIns="50088" rIns="100173" bIns="50088"/>
          <a:lstStyle/>
          <a:p>
            <a:endParaRPr lang="th-TH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0913" y="919163"/>
            <a:ext cx="4800600" cy="172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870" tIns="50436" rIns="100870" bIns="50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20913" y="2986088"/>
            <a:ext cx="4800600" cy="620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870" tIns="50436" rIns="100870" bIns="50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  <a:endParaRPr lang="en-US" smtClean="0"/>
          </a:p>
          <a:p>
            <a:pPr lvl="1"/>
            <a:r>
              <a:rPr lang="th-TH" smtClean="0"/>
              <a:t>ระดับที่สอง</a:t>
            </a:r>
            <a:endParaRPr lang="en-US" smtClean="0"/>
          </a:p>
          <a:p>
            <a:pPr lvl="2"/>
            <a:r>
              <a:rPr lang="th-TH" smtClean="0"/>
              <a:t>ระดับที่สาม</a:t>
            </a:r>
            <a:endParaRPr lang="en-US" smtClean="0"/>
          </a:p>
          <a:p>
            <a:pPr lvl="3"/>
            <a:r>
              <a:rPr lang="th-TH" smtClean="0"/>
              <a:t>ระดับที่สี่</a:t>
            </a:r>
            <a:endParaRPr lang="en-US" smtClean="0"/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9713" y="9417050"/>
            <a:ext cx="15001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870" tIns="50436" rIns="100870" bIns="50436" numCol="1" anchor="ctr" anchorCtr="0" compatLnSpc="1">
            <a:prstTxWarp prst="textNoShape">
              <a:avLst/>
            </a:prstTxWarp>
          </a:bodyPr>
          <a:lstStyle>
            <a:lvl1pPr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20988" y="9417050"/>
            <a:ext cx="22796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00870" tIns="50436" rIns="100870" bIns="50436" numCol="1" anchor="ctr" anchorCtr="0" compatLnSpc="1">
            <a:prstTxWarp prst="textNoShape">
              <a:avLst/>
            </a:prstTxWarp>
          </a:bodyPr>
          <a:lstStyle>
            <a:lvl1pPr algn="ctr"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21325" y="9417050"/>
            <a:ext cx="1500188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100870" tIns="50436" rIns="100870" bIns="50436" numCol="1" anchor="ctr" anchorCtr="0" compatLnSpc="1">
            <a:prstTxWarp prst="textNoShape">
              <a:avLst/>
            </a:prstTxWarp>
          </a:bodyPr>
          <a:lstStyle>
            <a:lvl1pPr algn="r" defTabSz="1001713">
              <a:defRPr kumimoji="0" sz="1500" smtClean="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4699EBAF-CE83-42D6-96C1-799C4F2F167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2pPr>
      <a:lvl3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3pPr>
      <a:lvl4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4pPr>
      <a:lvl5pPr algn="l" defTabSz="1001713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5pPr>
      <a:lvl6pPr marL="4572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6pPr>
      <a:lvl7pPr marL="9144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7pPr>
      <a:lvl8pPr marL="13716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8pPr>
      <a:lvl9pPr marL="1828800" algn="l" defTabSz="1001713" rtl="0" fontAlgn="base">
        <a:lnSpc>
          <a:spcPct val="70000"/>
        </a:lnSpc>
        <a:spcBef>
          <a:spcPct val="0"/>
        </a:spcBef>
        <a:spcAft>
          <a:spcPct val="0"/>
        </a:spcAft>
        <a:defRPr sz="5300" b="1">
          <a:solidFill>
            <a:schemeClr val="tx2"/>
          </a:solidFill>
          <a:latin typeface="Arial Narrow" pitchFamily="34" charset="0"/>
          <a:cs typeface="Angsana New" pitchFamily="18" charset="-34"/>
        </a:defRPr>
      </a:lvl9pPr>
    </p:titleStyle>
    <p:bodyStyle>
      <a:lvl1pPr marL="376238" indent="-376238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14388" indent="-312738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800">
          <a:solidFill>
            <a:schemeClr val="tx1"/>
          </a:solidFill>
          <a:latin typeface="+mn-lt"/>
          <a:cs typeface="+mn-cs"/>
        </a:defRPr>
      </a:lvl2pPr>
      <a:lvl3pPr marL="125253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600">
          <a:solidFill>
            <a:schemeClr val="tx1"/>
          </a:solidFill>
          <a:latin typeface="+mn-lt"/>
          <a:cs typeface="+mn-cs"/>
        </a:defRPr>
      </a:lvl3pPr>
      <a:lvl4pPr marL="1754188" indent="-250825" algn="l" defTabSz="10017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200">
          <a:solidFill>
            <a:schemeClr val="tx1"/>
          </a:solidFill>
          <a:latin typeface="+mn-lt"/>
          <a:cs typeface="+mn-cs"/>
        </a:defRPr>
      </a:lvl4pPr>
      <a:lvl5pPr marL="2254250" indent="-252413" algn="l" defTabSz="10017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5pPr>
      <a:lvl6pPr marL="27114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6pPr>
      <a:lvl7pPr marL="31686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7pPr>
      <a:lvl8pPr marL="36258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8pPr>
      <a:lvl9pPr marL="4083050" indent="-252413" algn="l" defTabSz="1001713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36"/>
          <p:cNvSpPr>
            <a:spLocks noChangeArrowheads="1"/>
          </p:cNvSpPr>
          <p:nvPr/>
        </p:nvSpPr>
        <p:spPr bwMode="auto">
          <a:xfrm>
            <a:off x="-239713" y="0"/>
            <a:ext cx="7200901" cy="108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173" tIns="50088" rIns="100173" bIns="0">
            <a:spAutoFit/>
          </a:bodyPr>
          <a:lstStyle/>
          <a:p>
            <a:pPr algn="just" defTabSz="1001713"/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algn="just" defTabSz="1001713" eaLnBrk="0" hangingPunct="0"/>
            <a:r>
              <a:rPr kumimoji="0" lang="en-US" sz="900">
                <a:cs typeface="Cordia New" pitchFamily="34" charset="-34"/>
              </a:rPr>
              <a:t> </a:t>
            </a:r>
            <a:endParaRPr kumimoji="0" lang="en-US" sz="2800" b="1">
              <a:latin typeface="Cordia New" pitchFamily="34" charset="-34"/>
              <a:cs typeface="Cordia New" pitchFamily="34" charset="-34"/>
            </a:endParaRPr>
          </a:p>
          <a:p>
            <a:pPr defTabSz="1001713" eaLnBrk="0" hangingPunct="0"/>
            <a:endParaRPr kumimoji="0" lang="en-US" sz="3100"/>
          </a:p>
        </p:txBody>
      </p:sp>
      <p:sp>
        <p:nvSpPr>
          <p:cNvPr id="3075" name="Rectangle 1223"/>
          <p:cNvSpPr>
            <a:spLocks noChangeArrowheads="1"/>
          </p:cNvSpPr>
          <p:nvPr/>
        </p:nvSpPr>
        <p:spPr bwMode="auto">
          <a:xfrm>
            <a:off x="-573088" y="12998450"/>
            <a:ext cx="7200901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173" tIns="50088" rIns="100173" bIns="50088">
            <a:spAutoFit/>
          </a:bodyPr>
          <a:lstStyle/>
          <a:p>
            <a:pPr defTabSz="1001713"/>
            <a:endParaRPr lang="th-TH"/>
          </a:p>
        </p:txBody>
      </p:sp>
      <p:sp>
        <p:nvSpPr>
          <p:cNvPr id="3076" name="Rectangle 1238"/>
          <p:cNvSpPr>
            <a:spLocks noChangeArrowheads="1"/>
          </p:cNvSpPr>
          <p:nvPr/>
        </p:nvSpPr>
        <p:spPr bwMode="auto">
          <a:xfrm>
            <a:off x="228600" y="457200"/>
            <a:ext cx="6654800" cy="1049338"/>
          </a:xfrm>
          <a:prstGeom prst="rect">
            <a:avLst/>
          </a:prstGeom>
          <a:solidFill>
            <a:srgbClr val="FF9900"/>
          </a:solidFill>
          <a:ln>
            <a:noFill/>
          </a:ln>
          <a:effectLst>
            <a:prstShdw prst="shdw17" dist="261817" dir="2345632">
              <a:schemeClr val="tx1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173" tIns="50088" rIns="100173" bIns="50088" anchor="ctr"/>
          <a:lstStyle/>
          <a:p>
            <a:pPr algn="ctr" defTabSz="1001713"/>
            <a:endParaRPr lang="en-US" sz="1000" b="1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3077" name="Picture 1231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645650"/>
            <a:ext cx="246697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261"/>
          <p:cNvSpPr>
            <a:spLocks noChangeArrowheads="1"/>
          </p:cNvSpPr>
          <p:nvPr/>
        </p:nvSpPr>
        <p:spPr bwMode="auto">
          <a:xfrm>
            <a:off x="3090863" y="4710113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3079" name="Rectangle 1332"/>
          <p:cNvSpPr>
            <a:spLocks noChangeArrowheads="1"/>
          </p:cNvSpPr>
          <p:nvPr/>
        </p:nvSpPr>
        <p:spPr bwMode="auto">
          <a:xfrm>
            <a:off x="2986088" y="470535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3080" name="Rectangle 1334"/>
          <p:cNvSpPr>
            <a:spLocks noChangeArrowheads="1"/>
          </p:cNvSpPr>
          <p:nvPr/>
        </p:nvSpPr>
        <p:spPr bwMode="auto">
          <a:xfrm>
            <a:off x="3048000" y="472440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3081" name="Rectangle 1336"/>
          <p:cNvSpPr>
            <a:spLocks noChangeArrowheads="1"/>
          </p:cNvSpPr>
          <p:nvPr/>
        </p:nvSpPr>
        <p:spPr bwMode="auto">
          <a:xfrm>
            <a:off x="2971800" y="426720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3082" name="Rectangle 1338"/>
          <p:cNvSpPr>
            <a:spLocks noChangeArrowheads="1"/>
          </p:cNvSpPr>
          <p:nvPr/>
        </p:nvSpPr>
        <p:spPr bwMode="auto">
          <a:xfrm>
            <a:off x="3048000" y="4114800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sp>
        <p:nvSpPr>
          <p:cNvPr id="3083" name="Rectangle 1342"/>
          <p:cNvSpPr>
            <a:spLocks noChangeArrowheads="1"/>
          </p:cNvSpPr>
          <p:nvPr/>
        </p:nvSpPr>
        <p:spPr bwMode="auto">
          <a:xfrm>
            <a:off x="3538538" y="5057775"/>
            <a:ext cx="72009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h-TH"/>
          </a:p>
        </p:txBody>
      </p:sp>
      <p:grpSp>
        <p:nvGrpSpPr>
          <p:cNvPr id="3084" name="Group 1377"/>
          <p:cNvGrpSpPr>
            <a:grpSpLocks/>
          </p:cNvGrpSpPr>
          <p:nvPr/>
        </p:nvGrpSpPr>
        <p:grpSpPr bwMode="auto">
          <a:xfrm>
            <a:off x="360363" y="69850"/>
            <a:ext cx="6167437" cy="787400"/>
            <a:chOff x="227" y="44"/>
            <a:chExt cx="3885" cy="496"/>
          </a:xfrm>
        </p:grpSpPr>
        <p:sp>
          <p:nvSpPr>
            <p:cNvPr id="3086" name="Line 1247"/>
            <p:cNvSpPr>
              <a:spLocks noChangeShapeType="1"/>
            </p:cNvSpPr>
            <p:nvPr/>
          </p:nvSpPr>
          <p:spPr bwMode="auto">
            <a:xfrm flipV="1">
              <a:off x="736" y="153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7" name="Line 1248"/>
            <p:cNvSpPr>
              <a:spLocks noChangeShapeType="1"/>
            </p:cNvSpPr>
            <p:nvPr/>
          </p:nvSpPr>
          <p:spPr bwMode="auto">
            <a:xfrm flipV="1">
              <a:off x="736" y="292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8" name="Line 1249"/>
            <p:cNvSpPr>
              <a:spLocks noChangeShapeType="1"/>
            </p:cNvSpPr>
            <p:nvPr/>
          </p:nvSpPr>
          <p:spPr bwMode="auto">
            <a:xfrm flipV="1">
              <a:off x="736" y="246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sp>
          <p:nvSpPr>
            <p:cNvPr id="3089" name="Line 1250"/>
            <p:cNvSpPr>
              <a:spLocks noChangeShapeType="1"/>
            </p:cNvSpPr>
            <p:nvPr/>
          </p:nvSpPr>
          <p:spPr bwMode="auto">
            <a:xfrm flipV="1">
              <a:off x="736" y="386"/>
              <a:ext cx="3376" cy="0"/>
            </a:xfrm>
            <a:prstGeom prst="line">
              <a:avLst/>
            </a:prstGeom>
            <a:noFill/>
            <a:ln w="1905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h-TH"/>
            </a:p>
          </p:txBody>
        </p:sp>
        <p:pic>
          <p:nvPicPr>
            <p:cNvPr id="3090" name="Picture 6" descr="chula-lon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" y="44"/>
              <a:ext cx="395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85" name="Text Box 1350"/>
          <p:cNvSpPr txBox="1">
            <a:spLocks noChangeAspect="1" noChangeArrowheads="1"/>
          </p:cNvSpPr>
          <p:nvPr/>
        </p:nvSpPr>
        <p:spPr bwMode="auto">
          <a:xfrm>
            <a:off x="990600" y="457200"/>
            <a:ext cx="5562600" cy="163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1pPr>
            <a:lvl2pPr marL="742950" indent="-28575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2pPr>
            <a:lvl3pPr marL="11430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3pPr>
            <a:lvl4pPr marL="16002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4pPr>
            <a:lvl5pPr marL="2057400" indent="-228600" eaLnBrk="0" hangingPunct="0"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600">
                <a:solidFill>
                  <a:schemeClr val="tx1"/>
                </a:solidFill>
                <a:latin typeface="Times New Roman" pitchFamily="18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600" b="1">
                <a:latin typeface="Century Gothic" pitchFamily="34" charset="0"/>
              </a:rPr>
              <a:t>(ตัวอย่าง) </a:t>
            </a:r>
            <a:r>
              <a:rPr lang="en-US" sz="1600" b="1">
                <a:latin typeface="Century Gothic" pitchFamily="34" charset="0"/>
                <a:cs typeface="Times New Roman" pitchFamily="18" charset="0"/>
              </a:rPr>
              <a:t>Hydrodynamics of Mixed Feed</a:t>
            </a:r>
            <a:endParaRPr lang="en-US" sz="1600" b="1">
              <a:latin typeface="Century Gothic" pitchFamily="34" charset="0"/>
              <a:cs typeface="Cordia New" pitchFamily="34" charset="-34"/>
            </a:endParaRPr>
          </a:p>
          <a:p>
            <a:pPr algn="ctr" eaLnBrk="1" hangingPunct="1"/>
            <a:r>
              <a:rPr lang="en-US" sz="1600" b="1">
                <a:latin typeface="Century Gothic" pitchFamily="34" charset="0"/>
                <a:cs typeface="Times New Roman" pitchFamily="18" charset="0"/>
              </a:rPr>
              <a:t>in Circulating Fluidized Bed</a:t>
            </a:r>
            <a:endParaRPr lang="en-US" sz="1600" b="1">
              <a:latin typeface="Century Gothic" pitchFamily="34" charset="0"/>
              <a:cs typeface="Cordia New" pitchFamily="34" charset="-34"/>
            </a:endParaRPr>
          </a:p>
          <a:p>
            <a:pPr algn="ctr" eaLnBrk="1" hangingPunct="1"/>
            <a:r>
              <a:rPr lang="en-US" sz="1000" b="1">
                <a:latin typeface="Century Gothic" pitchFamily="34" charset="0"/>
                <a:cs typeface="Cordia New" pitchFamily="34" charset="-34"/>
              </a:rPr>
              <a:t>S. Suaysa-ard, S. Nitivattananon</a:t>
            </a:r>
            <a:endParaRPr lang="en-US" sz="1000" b="1">
              <a:latin typeface="Century Gothic" pitchFamily="34" charset="0"/>
              <a:cs typeface="Times New Roman" pitchFamily="18" charset="0"/>
            </a:endParaRPr>
          </a:p>
          <a:p>
            <a:pPr algn="ctr" eaLnBrk="1" hangingPunct="1"/>
            <a:r>
              <a:rPr lang="en-US" sz="1000" b="1">
                <a:latin typeface="Century Gothic" pitchFamily="34" charset="0"/>
                <a:cs typeface="Cordia New" pitchFamily="34" charset="-34"/>
              </a:rPr>
              <a:t>Fuels Research Center, Department of Chemical Technology, Chulalongkorn University,</a:t>
            </a:r>
            <a:endParaRPr lang="en-US" sz="1000" b="1">
              <a:latin typeface="Century Gothic" pitchFamily="34" charset="0"/>
            </a:endParaRPr>
          </a:p>
          <a:p>
            <a:pPr algn="ctr" eaLnBrk="1" hangingPunct="1"/>
            <a:r>
              <a:rPr lang="en-US" sz="1000" b="1">
                <a:latin typeface="Century Gothic" pitchFamily="34" charset="0"/>
              </a:rPr>
              <a:t>Bangkok 10330, THAILAND  </a:t>
            </a:r>
          </a:p>
          <a:p>
            <a:pPr eaLnBrk="1" hangingPunct="1">
              <a:spcBef>
                <a:spcPct val="50000"/>
              </a:spcBef>
            </a:pPr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erD">
  <a:themeElements>
    <a:clrScheme name="PosterD 3">
      <a:dk1>
        <a:srgbClr val="000000"/>
      </a:dk1>
      <a:lt1>
        <a:srgbClr val="FFFFFF"/>
      </a:lt1>
      <a:dk2>
        <a:srgbClr val="000000"/>
      </a:dk2>
      <a:lt2>
        <a:srgbClr val="CBCBCB"/>
      </a:lt2>
      <a:accent1>
        <a:srgbClr val="C0C0C0"/>
      </a:accent1>
      <a:accent2>
        <a:srgbClr val="DDDDDD"/>
      </a:accent2>
      <a:accent3>
        <a:srgbClr val="FFFFFF"/>
      </a:accent3>
      <a:accent4>
        <a:srgbClr val="000000"/>
      </a:accent4>
      <a:accent5>
        <a:srgbClr val="DCDCDC"/>
      </a:accent5>
      <a:accent6>
        <a:srgbClr val="C8C8C8"/>
      </a:accent6>
      <a:hlink>
        <a:srgbClr val="5F5F5F"/>
      </a:hlink>
      <a:folHlink>
        <a:srgbClr val="DDDDDD"/>
      </a:folHlink>
    </a:clrScheme>
    <a:fontScheme name="PosterD">
      <a:majorFont>
        <a:latin typeface="Arial Narrow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1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h-TH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ngsana New" pitchFamily="18" charset="-34"/>
          </a:defRPr>
        </a:defPPr>
      </a:lstStyle>
    </a:lnDef>
  </a:objectDefaults>
  <a:extraClrSchemeLst>
    <a:extraClrScheme>
      <a:clrScheme name="PosterD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777777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BDBDBD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D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D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PosterD</Template>
  <TotalTime>494</TotalTime>
  <Words>34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Times New Roman</vt:lpstr>
      <vt:lpstr>Angsana New</vt:lpstr>
      <vt:lpstr>Arial</vt:lpstr>
      <vt:lpstr>Arial Narrow</vt:lpstr>
      <vt:lpstr>Wingdings</vt:lpstr>
      <vt:lpstr>Calibri</vt:lpstr>
      <vt:lpstr>Cordia New</vt:lpstr>
      <vt:lpstr>Century Gothic</vt:lpstr>
      <vt:lpstr>PosterD</vt:lpstr>
      <vt:lpstr>PowerPoint Presentation</vt:lpstr>
    </vt:vector>
  </TitlesOfParts>
  <Company>Chulalongkorn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aungsutorn_m</dc:creator>
  <cp:lastModifiedBy>Prapan</cp:lastModifiedBy>
  <cp:revision>53</cp:revision>
  <dcterms:created xsi:type="dcterms:W3CDTF">2005-03-07T09:23:18Z</dcterms:created>
  <dcterms:modified xsi:type="dcterms:W3CDTF">2012-04-11T04:58:52Z</dcterms:modified>
</cp:coreProperties>
</file>